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56" r:id="rId5"/>
    <p:sldId id="258" r:id="rId6"/>
    <p:sldId id="259" r:id="rId7"/>
    <p:sldId id="260" r:id="rId8"/>
    <p:sldId id="263" r:id="rId9"/>
    <p:sldId id="261" r:id="rId10"/>
    <p:sldId id="264" r:id="rId11"/>
    <p:sldId id="262" r:id="rId12"/>
    <p:sldId id="266" r:id="rId13"/>
    <p:sldId id="267" r:id="rId14"/>
    <p:sldId id="26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2A"/>
    <a:srgbClr val="767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2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27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19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0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23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1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11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2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5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90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972BC-CA6B-40E5-8A9F-AFE302D03F0A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C30BB-DC31-4993-AD9B-C5646F596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7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89" y="729942"/>
            <a:ext cx="6249272" cy="52299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371771" y="1328627"/>
            <a:ext cx="1025675" cy="9065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줄무늬가 있는 오른쪽 화살표 8"/>
          <p:cNvSpPr/>
          <p:nvPr/>
        </p:nvSpPr>
        <p:spPr>
          <a:xfrm rot="12952296">
            <a:off x="4888532" y="965769"/>
            <a:ext cx="1074057" cy="725714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94276" y="959294"/>
            <a:ext cx="153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Bg</a:t>
            </a:r>
            <a:r>
              <a:rPr lang="en-US" altLang="ko-KR" dirty="0" smtClean="0"/>
              <a:t> ant move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0097" y="129551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Title  </a:t>
            </a:r>
            <a:endParaRPr lang="ko-KR" altLang="en-US" sz="28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00001" y="4165600"/>
            <a:ext cx="2625731" cy="5104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00000" y="4663917"/>
            <a:ext cx="2625731" cy="4668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759934" y="3719242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Game scene</a:t>
            </a:r>
            <a:endParaRPr lang="ko-KR" altLang="en-US" dirty="0"/>
          </a:p>
        </p:txBody>
      </p:sp>
      <p:cxnSp>
        <p:nvCxnSpPr>
          <p:cNvPr id="15" name="꺾인 연결선 14"/>
          <p:cNvCxnSpPr>
            <a:stCxn id="12" idx="3"/>
            <a:endCxn id="14" idx="1"/>
          </p:cNvCxnSpPr>
          <p:nvPr/>
        </p:nvCxnSpPr>
        <p:spPr>
          <a:xfrm flipV="1">
            <a:off x="6925732" y="3903908"/>
            <a:ext cx="1834202" cy="51690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3" idx="3"/>
            <a:endCxn id="23" idx="1"/>
          </p:cNvCxnSpPr>
          <p:nvPr/>
        </p:nvCxnSpPr>
        <p:spPr>
          <a:xfrm flipV="1">
            <a:off x="6925731" y="4848583"/>
            <a:ext cx="1834203" cy="4877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59934" y="4663917"/>
            <a:ext cx="213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play scene</a:t>
            </a:r>
            <a:endParaRPr lang="ko-KR" altLang="en-US" dirty="0"/>
          </a:p>
        </p:txBody>
      </p:sp>
      <p:pic>
        <p:nvPicPr>
          <p:cNvPr id="1026" name="Picture 2" descr="No Ants 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036" y="871780"/>
            <a:ext cx="238125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14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ant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level 1 ~3 : Energy : 4</a:t>
            </a:r>
          </a:p>
          <a:p>
            <a:r>
              <a:rPr lang="en-US" altLang="ko-KR" dirty="0"/>
              <a:t>4</a:t>
            </a:r>
            <a:r>
              <a:rPr lang="en-US" altLang="ko-KR" dirty="0" smtClean="0"/>
              <a:t>~ 6 </a:t>
            </a:r>
            <a:r>
              <a:rPr lang="ko-KR" altLang="en-US" dirty="0" smtClean="0"/>
              <a:t>까진 </a:t>
            </a:r>
            <a:r>
              <a:rPr lang="en-US" altLang="ko-KR" dirty="0" smtClean="0"/>
              <a:t>lv + 1 </a:t>
            </a:r>
          </a:p>
          <a:p>
            <a:r>
              <a:rPr lang="en-US" altLang="ko-KR" dirty="0" smtClean="0"/>
              <a:t>7 ~ 13 : level = energy</a:t>
            </a:r>
          </a:p>
          <a:p>
            <a:r>
              <a:rPr lang="en-US" altLang="ko-KR" dirty="0" smtClean="0"/>
              <a:t>14 = lv +1</a:t>
            </a:r>
          </a:p>
          <a:p>
            <a:r>
              <a:rPr lang="en-US" altLang="ko-KR" dirty="0" smtClean="0"/>
              <a:t>15 = lv +1</a:t>
            </a:r>
          </a:p>
          <a:p>
            <a:r>
              <a:rPr lang="en-US" altLang="ko-KR" dirty="0" smtClean="0"/>
              <a:t>16 = lv+2</a:t>
            </a:r>
          </a:p>
          <a:p>
            <a:r>
              <a:rPr lang="en-US" altLang="ko-KR" dirty="0" smtClean="0"/>
              <a:t>17 = lv +3</a:t>
            </a:r>
          </a:p>
          <a:p>
            <a:r>
              <a:rPr lang="en-US" altLang="ko-KR" dirty="0" smtClean="0"/>
              <a:t>18 = lv +4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1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Game scene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7149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4267" y="1553027"/>
            <a:ext cx="6185504" cy="147011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배치된 캐논 클릭 시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공격 범위 표시 및 의미를 </a:t>
            </a:r>
            <a:r>
              <a:rPr lang="ko-KR" altLang="en-US" sz="1600" dirty="0" err="1" smtClean="0"/>
              <a:t>알수없는</a:t>
            </a:r>
            <a:r>
              <a:rPr lang="ko-KR" altLang="en-US" sz="1600" dirty="0" smtClean="0"/>
              <a:t> 라인 회전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 smtClean="0"/>
              <a:t>배치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불가 영역 존재</a:t>
            </a:r>
            <a:r>
              <a:rPr lang="en-US" altLang="ko-KR" sz="1600" dirty="0" smtClean="0"/>
              <a:t>. (1 , 2)</a:t>
            </a:r>
            <a:br>
              <a:rPr lang="en-US" altLang="ko-KR" sz="1600" dirty="0" smtClean="0"/>
            </a:br>
            <a:r>
              <a:rPr lang="ko-KR" altLang="en-US" sz="1600" dirty="0" smtClean="0"/>
              <a:t>배치 </a:t>
            </a:r>
            <a:r>
              <a:rPr lang="ko-KR" altLang="en-US" sz="1600" dirty="0" err="1" smtClean="0"/>
              <a:t>하려할때는</a:t>
            </a:r>
            <a:r>
              <a:rPr lang="ko-KR" altLang="en-US" sz="1600" dirty="0" smtClean="0"/>
              <a:t> 공격범위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배치가능여부 표시</a:t>
            </a:r>
            <a:r>
              <a:rPr lang="en-US" altLang="ko-KR" sz="1600" dirty="0" smtClean="0"/>
              <a:t>? </a:t>
            </a:r>
            <a:r>
              <a:rPr lang="ko-KR" altLang="en-US" sz="1600" dirty="0" smtClean="0"/>
              <a:t>뜸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62" y="1553027"/>
            <a:ext cx="4887007" cy="48965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52133" y="2133600"/>
            <a:ext cx="2370667" cy="2252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7" r="25826" b="77087"/>
          <a:stretch/>
        </p:blipFill>
        <p:spPr>
          <a:xfrm>
            <a:off x="6982278" y="641488"/>
            <a:ext cx="711201" cy="7448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64125" y="242926"/>
            <a:ext cx="3836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공격 범위 안에 회전하는 이미지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0" y="0"/>
            <a:ext cx="10515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Game scene</a:t>
            </a:r>
            <a:endParaRPr lang="ko-KR" altLang="en-US" sz="2800" b="1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cannon</a:t>
            </a:r>
            <a:endParaRPr lang="ko-KR" altLang="en-US" sz="2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5707354" y="3925247"/>
            <a:ext cx="2807996" cy="2524313"/>
            <a:chOff x="5707354" y="2980173"/>
            <a:chExt cx="3832886" cy="346938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4267" y="3049910"/>
              <a:ext cx="3457930" cy="339965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 rot="20321757">
              <a:off x="8029012" y="4886895"/>
              <a:ext cx="1511228" cy="1043940"/>
            </a:xfrm>
            <a:prstGeom prst="rect">
              <a:avLst/>
            </a:prstGeom>
            <a:solidFill>
              <a:srgbClr val="C0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rot="20321757">
              <a:off x="5707354" y="2980173"/>
              <a:ext cx="890805" cy="889696"/>
            </a:xfrm>
            <a:prstGeom prst="ellipse">
              <a:avLst/>
            </a:prstGeom>
            <a:solidFill>
              <a:srgbClr val="C0000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080" y="3323233"/>
            <a:ext cx="3161586" cy="312632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348687" y="4818743"/>
            <a:ext cx="455638" cy="4209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64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43088"/>
            <a:ext cx="10515600" cy="450056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구매 및 업그레이드 가능 할 경우 버튼 활성화 상태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아닐 경우 비 </a:t>
            </a:r>
            <a:r>
              <a:rPr lang="ko-KR" altLang="en-US" sz="2000" dirty="0" err="1" smtClean="0"/>
              <a:t>활상태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일단 기본 캐논 바닥에 배치 후 업그레이드 가능</a:t>
            </a:r>
            <a:endParaRPr lang="en-US" altLang="ko-KR" sz="2000" dirty="0" smtClean="0"/>
          </a:p>
          <a:p>
            <a:r>
              <a:rPr lang="ko-KR" altLang="en-US" sz="2000" dirty="0" smtClean="0"/>
              <a:t>업그레이드 한 경우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이전 단계로 다운그레이드 가능 </a:t>
            </a:r>
            <a:r>
              <a:rPr lang="en-US" altLang="ko-KR" sz="2000" dirty="0" smtClean="0"/>
              <a:t>( </a:t>
            </a:r>
            <a:r>
              <a:rPr lang="ko-KR" altLang="en-US" sz="2000" dirty="0" smtClean="0"/>
              <a:t>업그레이드 비용 </a:t>
            </a:r>
            <a:r>
              <a:rPr lang="en-US" altLang="ko-KR" sz="2000" dirty="0" smtClean="0"/>
              <a:t>½ money </a:t>
            </a:r>
            <a:r>
              <a:rPr lang="ko-KR" altLang="en-US" sz="2000" dirty="0" smtClean="0"/>
              <a:t>반환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업그레이드 트리가 존재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트리 단계별 업그레이드 및 다운그레이드 가능</a:t>
            </a:r>
            <a:r>
              <a:rPr lang="en-US" altLang="ko-KR" sz="1600" dirty="0" smtClean="0"/>
              <a:t>.</a:t>
            </a:r>
          </a:p>
          <a:p>
            <a:pPr lvl="1"/>
            <a:endParaRPr lang="ko-KR" altLang="en-US" sz="18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52400" y="152400"/>
            <a:ext cx="10515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Game scene</a:t>
            </a:r>
            <a:endParaRPr lang="ko-KR" altLang="en-US" sz="2800" b="1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cannon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61455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116284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업그레이드 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08213"/>
            <a:ext cx="10515600" cy="3968750"/>
          </a:xfrm>
        </p:spPr>
        <p:txBody>
          <a:bodyPr/>
          <a:lstStyle/>
          <a:p>
            <a:pPr lvl="1"/>
            <a:r>
              <a:rPr lang="ko-KR" altLang="en-US" sz="1800" dirty="0" smtClean="0"/>
              <a:t>처음 </a:t>
            </a:r>
            <a:r>
              <a:rPr lang="en-US" altLang="ko-KR" sz="1800" dirty="0" smtClean="0"/>
              <a:t>) </a:t>
            </a:r>
            <a:r>
              <a:rPr lang="ko-KR" altLang="en-US" sz="1800" dirty="0" err="1" smtClean="0"/>
              <a:t>해비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/ </a:t>
            </a:r>
            <a:r>
              <a:rPr lang="ko-KR" altLang="en-US" sz="1800" dirty="0" err="1" smtClean="0"/>
              <a:t>퀵</a:t>
            </a:r>
            <a:r>
              <a:rPr lang="en-US" altLang="ko-KR" sz="1800" dirty="0" smtClean="0"/>
              <a:t>1/ </a:t>
            </a:r>
            <a:r>
              <a:rPr lang="ko-KR" altLang="en-US" sz="1800" dirty="0" smtClean="0"/>
              <a:t>더블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 형태 캐논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개 중 선택 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더블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더블 </a:t>
            </a:r>
            <a:r>
              <a:rPr lang="en-US" altLang="ko-KR" sz="1800" dirty="0" smtClean="0"/>
              <a:t>2 / </a:t>
            </a:r>
            <a:r>
              <a:rPr lang="ko-KR" altLang="en-US" sz="1800" dirty="0" smtClean="0"/>
              <a:t>더블 </a:t>
            </a:r>
            <a:r>
              <a:rPr lang="ko-KR" altLang="en-US" sz="1800" dirty="0" err="1" smtClean="0"/>
              <a:t>퀵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1/ </a:t>
            </a:r>
            <a:r>
              <a:rPr lang="ko-KR" altLang="en-US" sz="1800" dirty="0" err="1" smtClean="0"/>
              <a:t>트리플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1</a:t>
            </a:r>
          </a:p>
          <a:p>
            <a:pPr lvl="1"/>
            <a:r>
              <a:rPr lang="ko-KR" altLang="en-US" sz="1800" dirty="0" smtClean="0"/>
              <a:t>더블 </a:t>
            </a:r>
            <a:r>
              <a:rPr lang="en-US" altLang="ko-KR" sz="1800" dirty="0" smtClean="0"/>
              <a:t>2 ) </a:t>
            </a:r>
            <a:r>
              <a:rPr lang="ko-KR" altLang="en-US" sz="1800" dirty="0" smtClean="0"/>
              <a:t>더블 </a:t>
            </a:r>
            <a:r>
              <a:rPr lang="en-US" altLang="ko-KR" sz="1800" dirty="0" smtClean="0"/>
              <a:t>3/ </a:t>
            </a:r>
            <a:r>
              <a:rPr lang="ko-KR" altLang="en-US" sz="1800" dirty="0" err="1" smtClean="0"/>
              <a:t>부매랑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/ barrier down </a:t>
            </a:r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퀵</a:t>
            </a:r>
            <a:r>
              <a:rPr lang="en-US" altLang="ko-KR" sz="1800" dirty="0" smtClean="0"/>
              <a:t>) </a:t>
            </a:r>
            <a:r>
              <a:rPr lang="ko-KR" altLang="en-US" sz="1800" dirty="0" err="1" smtClean="0"/>
              <a:t>퀵</a:t>
            </a:r>
            <a:r>
              <a:rPr lang="en-US" altLang="ko-KR" sz="1800" dirty="0" smtClean="0"/>
              <a:t>2 / </a:t>
            </a:r>
            <a:r>
              <a:rPr lang="ko-KR" altLang="en-US" sz="1800" dirty="0" err="1" smtClean="0"/>
              <a:t>스나이퍼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/ </a:t>
            </a:r>
            <a:r>
              <a:rPr lang="ko-KR" altLang="en-US" sz="1800" dirty="0" err="1" smtClean="0"/>
              <a:t>롱랭지</a:t>
            </a:r>
            <a:r>
              <a:rPr lang="ko-KR" altLang="en-US" sz="1800" dirty="0" smtClean="0"/>
              <a:t>  선택지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퀵</a:t>
            </a:r>
            <a:r>
              <a:rPr lang="en-US" altLang="ko-KR" sz="1800" dirty="0" smtClean="0"/>
              <a:t>2) </a:t>
            </a:r>
            <a:r>
              <a:rPr lang="ko-KR" altLang="en-US" sz="1800" dirty="0" err="1" smtClean="0"/>
              <a:t>퀵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3 / flamethrower 1  </a:t>
            </a:r>
            <a:r>
              <a:rPr lang="ko-KR" altLang="en-US" sz="1800" dirty="0" smtClean="0"/>
              <a:t>선택 지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2400" y="152400"/>
            <a:ext cx="10515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Game scene</a:t>
            </a:r>
            <a:endParaRPr lang="ko-KR" altLang="en-US" sz="2800" b="1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cannon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55" y="4959016"/>
            <a:ext cx="2780973" cy="16061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40" y="5021924"/>
            <a:ext cx="3191320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09" y="1524697"/>
            <a:ext cx="5372850" cy="5163271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52400" y="152400"/>
            <a:ext cx="10515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Game scene</a:t>
            </a:r>
            <a:endParaRPr lang="ko-KR" altLang="en-US" sz="2800" b="1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cannon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087" y="1524697"/>
            <a:ext cx="5468113" cy="50965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89333" y="5723467"/>
            <a:ext cx="592667" cy="5418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789332" y="4678015"/>
            <a:ext cx="2048935" cy="10454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6667" y="5723467"/>
            <a:ext cx="592667" cy="5418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64952" y="4678015"/>
            <a:ext cx="2048935" cy="10454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329436" y="3413945"/>
            <a:ext cx="352051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 오버 </a:t>
            </a:r>
            <a:r>
              <a:rPr lang="en-US" altLang="ko-KR" dirty="0" smtClean="0">
                <a:sym typeface="Wingdings" panose="05000000000000000000" pitchFamily="2" charset="2"/>
              </a:rPr>
              <a:t> info popup </a:t>
            </a:r>
            <a:r>
              <a:rPr lang="ko-KR" altLang="en-US" dirty="0" smtClean="0">
                <a:sym typeface="Wingdings" panose="05000000000000000000" pitchFamily="2" charset="2"/>
              </a:rPr>
              <a:t>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59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2" b="37877"/>
          <a:stretch/>
        </p:blipFill>
        <p:spPr>
          <a:xfrm>
            <a:off x="663178" y="1959769"/>
            <a:ext cx="7371784" cy="470580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t="732" r="80969" b="80661"/>
          <a:stretch/>
        </p:blipFill>
        <p:spPr>
          <a:xfrm flipH="1">
            <a:off x="1262062" y="387381"/>
            <a:ext cx="592932" cy="604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36" y="603611"/>
            <a:ext cx="476316" cy="476316"/>
          </a:xfrm>
          <a:prstGeom prst="rect">
            <a:avLst/>
          </a:prstGeom>
        </p:spPr>
      </p:pic>
      <p:sp>
        <p:nvSpPr>
          <p:cNvPr id="7" name="현 6"/>
          <p:cNvSpPr/>
          <p:nvPr/>
        </p:nvSpPr>
        <p:spPr>
          <a:xfrm>
            <a:off x="7134225" y="866394"/>
            <a:ext cx="240507" cy="251651"/>
          </a:xfrm>
          <a:prstGeom prst="chord">
            <a:avLst>
              <a:gd name="adj1" fmla="val 9479983"/>
              <a:gd name="adj2" fmla="val 1271277"/>
            </a:avLst>
          </a:prstGeom>
          <a:noFill/>
          <a:ln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양쪽 모서리가 잘린 사각형 7"/>
          <p:cNvSpPr/>
          <p:nvPr/>
        </p:nvSpPr>
        <p:spPr>
          <a:xfrm rot="16200000">
            <a:off x="7210419" y="913231"/>
            <a:ext cx="76231" cy="333393"/>
          </a:xfrm>
          <a:prstGeom prst="snip2SameRect">
            <a:avLst>
              <a:gd name="adj1" fmla="val 22913"/>
              <a:gd name="adj2" fmla="val 0"/>
            </a:avLst>
          </a:prstGeom>
          <a:noFill/>
          <a:ln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76039">
            <a:off x="3047574" y="1142681"/>
            <a:ext cx="609685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5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0" y="-109687"/>
            <a:ext cx="21702679" cy="9752067"/>
            <a:chOff x="0" y="-109687"/>
            <a:chExt cx="21702679" cy="9752067"/>
          </a:xfrm>
        </p:grpSpPr>
        <p:grpSp>
          <p:nvGrpSpPr>
            <p:cNvPr id="26" name="그룹 25"/>
            <p:cNvGrpSpPr/>
            <p:nvPr/>
          </p:nvGrpSpPr>
          <p:grpSpPr>
            <a:xfrm>
              <a:off x="0" y="-109687"/>
              <a:ext cx="10606518" cy="1755184"/>
              <a:chOff x="849534" y="343846"/>
              <a:chExt cx="10606518" cy="1755184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821729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048465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5275201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7501937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9728673" y="371651"/>
                <a:ext cx="1755184" cy="1699574"/>
              </a:xfrm>
              <a:prstGeom prst="rect">
                <a:avLst/>
              </a:prstGeom>
            </p:spPr>
          </p:pic>
        </p:grpSp>
        <p:grpSp>
          <p:nvGrpSpPr>
            <p:cNvPr id="27" name="그룹 26"/>
            <p:cNvGrpSpPr/>
            <p:nvPr/>
          </p:nvGrpSpPr>
          <p:grpSpPr>
            <a:xfrm>
              <a:off x="0" y="2552570"/>
              <a:ext cx="10606518" cy="1755184"/>
              <a:chOff x="849534" y="343846"/>
              <a:chExt cx="10606518" cy="1755184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821729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048465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5275201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7501937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9728673" y="371651"/>
                <a:ext cx="1755184" cy="1699574"/>
              </a:xfrm>
              <a:prstGeom prst="rect">
                <a:avLst/>
              </a:prstGeom>
            </p:spPr>
          </p:pic>
        </p:grpSp>
        <p:grpSp>
          <p:nvGrpSpPr>
            <p:cNvPr id="33" name="그룹 32"/>
            <p:cNvGrpSpPr/>
            <p:nvPr/>
          </p:nvGrpSpPr>
          <p:grpSpPr>
            <a:xfrm>
              <a:off x="0" y="5214827"/>
              <a:ext cx="10606518" cy="1755184"/>
              <a:chOff x="849534" y="343846"/>
              <a:chExt cx="10606518" cy="1755184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821729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048465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5275201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7501937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9728673" y="371651"/>
                <a:ext cx="1755184" cy="1699574"/>
              </a:xfrm>
              <a:prstGeom prst="rect">
                <a:avLst/>
              </a:prstGeom>
            </p:spPr>
          </p:pic>
        </p:grpSp>
        <p:grpSp>
          <p:nvGrpSpPr>
            <p:cNvPr id="39" name="그룹 38"/>
            <p:cNvGrpSpPr/>
            <p:nvPr/>
          </p:nvGrpSpPr>
          <p:grpSpPr>
            <a:xfrm>
              <a:off x="0" y="7877085"/>
              <a:ext cx="10606518" cy="1755184"/>
              <a:chOff x="849534" y="343846"/>
              <a:chExt cx="10606518" cy="1755184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821729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048465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5275201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7501937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9728673" y="371651"/>
                <a:ext cx="1755184" cy="1699574"/>
              </a:xfrm>
              <a:prstGeom prst="rect">
                <a:avLst/>
              </a:prstGeom>
            </p:spPr>
          </p:pic>
        </p:grpSp>
        <p:grpSp>
          <p:nvGrpSpPr>
            <p:cNvPr id="72" name="그룹 71"/>
            <p:cNvGrpSpPr/>
            <p:nvPr/>
          </p:nvGrpSpPr>
          <p:grpSpPr>
            <a:xfrm>
              <a:off x="11096161" y="-99576"/>
              <a:ext cx="10606518" cy="1755184"/>
              <a:chOff x="849534" y="343846"/>
              <a:chExt cx="10606518" cy="1755184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821729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048465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5275201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7501937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9728673" y="371651"/>
                <a:ext cx="1755184" cy="1699574"/>
              </a:xfrm>
              <a:prstGeom prst="rect">
                <a:avLst/>
              </a:prstGeom>
            </p:spPr>
          </p:pic>
        </p:grpSp>
        <p:grpSp>
          <p:nvGrpSpPr>
            <p:cNvPr id="78" name="그룹 77"/>
            <p:cNvGrpSpPr/>
            <p:nvPr/>
          </p:nvGrpSpPr>
          <p:grpSpPr>
            <a:xfrm>
              <a:off x="11096161" y="2562681"/>
              <a:ext cx="10606518" cy="1755184"/>
              <a:chOff x="849534" y="343846"/>
              <a:chExt cx="10606518" cy="1755184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821729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048465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5275201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7501937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9728673" y="371651"/>
                <a:ext cx="1755184" cy="1699574"/>
              </a:xfrm>
              <a:prstGeom prst="rect">
                <a:avLst/>
              </a:prstGeom>
            </p:spPr>
          </p:pic>
        </p:grpSp>
        <p:grpSp>
          <p:nvGrpSpPr>
            <p:cNvPr id="84" name="그룹 83"/>
            <p:cNvGrpSpPr/>
            <p:nvPr/>
          </p:nvGrpSpPr>
          <p:grpSpPr>
            <a:xfrm>
              <a:off x="11096161" y="5224938"/>
              <a:ext cx="10606518" cy="1755184"/>
              <a:chOff x="849534" y="343846"/>
              <a:chExt cx="10606518" cy="1755184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821729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048465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87" name="그림 8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5275201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7501937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89" name="그림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9728673" y="371651"/>
                <a:ext cx="1755184" cy="1699574"/>
              </a:xfrm>
              <a:prstGeom prst="rect">
                <a:avLst/>
              </a:prstGeom>
            </p:spPr>
          </p:pic>
        </p:grpSp>
        <p:grpSp>
          <p:nvGrpSpPr>
            <p:cNvPr id="90" name="그룹 89"/>
            <p:cNvGrpSpPr/>
            <p:nvPr/>
          </p:nvGrpSpPr>
          <p:grpSpPr>
            <a:xfrm>
              <a:off x="11096161" y="7887196"/>
              <a:ext cx="10606518" cy="1755184"/>
              <a:chOff x="849534" y="343846"/>
              <a:chExt cx="10606518" cy="1755184"/>
            </a:xfrm>
          </p:grpSpPr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821729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3048465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5275201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7501937" y="371651"/>
                <a:ext cx="1755184" cy="1699574"/>
              </a:xfrm>
              <a:prstGeom prst="rect">
                <a:avLst/>
              </a:prstGeom>
            </p:spPr>
          </p:pic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9728673" y="371651"/>
                <a:ext cx="1755184" cy="16995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3201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6347165" y="4214312"/>
            <a:ext cx="457487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#종료</a:t>
            </a:r>
          </a:p>
          <a:p>
            <a:r>
              <a:rPr lang="ko-KR" altLang="en-US" sz="1200" dirty="0" smtClean="0"/>
              <a:t>- 케익 조각 다 뺏기면 종료</a:t>
            </a:r>
          </a:p>
          <a:p>
            <a:r>
              <a:rPr lang="ko-KR" altLang="en-US" sz="1200" dirty="0" err="1" smtClean="0"/>
              <a:t>cake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over</a:t>
            </a:r>
            <a:endParaRPr lang="ko-KR" altLang="en-US" sz="1200" dirty="0" smtClean="0"/>
          </a:p>
          <a:p>
            <a:endParaRPr lang="ko-KR" altLang="en-US" sz="1200" dirty="0" smtClean="0"/>
          </a:p>
          <a:p>
            <a:endParaRPr lang="ko-KR" altLang="en-US" sz="1200" dirty="0" smtClean="0"/>
          </a:p>
          <a:p>
            <a:r>
              <a:rPr lang="ko-KR" altLang="en-US" sz="1200" dirty="0" smtClean="0"/>
              <a:t>레벨 </a:t>
            </a:r>
          </a:p>
          <a:p>
            <a:r>
              <a:rPr lang="ko-KR" altLang="en-US" sz="1200" dirty="0" smtClean="0"/>
              <a:t>죽인 개미 수 </a:t>
            </a:r>
          </a:p>
          <a:p>
            <a:r>
              <a:rPr lang="ko-KR" altLang="en-US" sz="1200" dirty="0" smtClean="0"/>
              <a:t>생성 캐논 수</a:t>
            </a:r>
          </a:p>
          <a:p>
            <a:endParaRPr lang="ko-KR" altLang="en-US" sz="1200" dirty="0" smtClean="0"/>
          </a:p>
          <a:p>
            <a:r>
              <a:rPr lang="ko-KR" altLang="en-US" sz="1200" dirty="0" smtClean="0"/>
              <a:t>사용 캐논 정보 </a:t>
            </a:r>
            <a:r>
              <a:rPr lang="ko-KR" altLang="en-US" sz="1200" dirty="0" err="1" smtClean="0"/>
              <a:t>list</a:t>
            </a:r>
            <a:r>
              <a:rPr lang="ko-KR" altLang="en-US" sz="1200" dirty="0" smtClean="0"/>
              <a:t> 출력</a:t>
            </a:r>
          </a:p>
          <a:p>
            <a:r>
              <a:rPr lang="ko-KR" altLang="en-US" sz="1200" dirty="0" err="1" smtClean="0"/>
              <a:t>Used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cannons</a:t>
            </a:r>
            <a:r>
              <a:rPr lang="ko-KR" altLang="en-US" sz="1200" dirty="0" smtClean="0"/>
              <a:t> :</a:t>
            </a:r>
          </a:p>
          <a:p>
            <a:r>
              <a:rPr lang="ko-KR" altLang="en-US" sz="1200" dirty="0" smtClean="0"/>
              <a:t>- #{0}. </a:t>
            </a:r>
            <a:r>
              <a:rPr lang="ko-KR" altLang="en-US" sz="1200" dirty="0" err="1" smtClean="0"/>
              <a:t>lv</a:t>
            </a:r>
            <a:r>
              <a:rPr lang="ko-KR" altLang="en-US" sz="1200" dirty="0" smtClean="0"/>
              <a:t> {1} : {</a:t>
            </a:r>
            <a:r>
              <a:rPr lang="ko-KR" altLang="en-US" sz="1200" dirty="0" err="1" smtClean="0"/>
              <a:t>cannon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name</a:t>
            </a:r>
            <a:r>
              <a:rPr lang="ko-KR" altLang="en-US" sz="1200" dirty="0" smtClean="0"/>
              <a:t>}  //0- </a:t>
            </a:r>
            <a:r>
              <a:rPr lang="ko-KR" altLang="en-US" sz="1200" dirty="0" err="1" smtClean="0"/>
              <a:t>index</a:t>
            </a:r>
            <a:r>
              <a:rPr lang="ko-KR" altLang="en-US" sz="1200" dirty="0" smtClean="0"/>
              <a:t>, 1 - </a:t>
            </a:r>
            <a:r>
              <a:rPr lang="ko-KR" altLang="en-US" sz="1200" dirty="0" err="1" smtClean="0"/>
              <a:t>cannon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level</a:t>
            </a:r>
            <a:r>
              <a:rPr lang="ko-KR" altLang="en-US" sz="1200" dirty="0" smtClean="0"/>
              <a:t> </a:t>
            </a:r>
          </a:p>
          <a:p>
            <a:r>
              <a:rPr lang="ko-KR" altLang="en-US" sz="1200" dirty="0" smtClean="0"/>
              <a:t>- #{0}. </a:t>
            </a:r>
            <a:r>
              <a:rPr lang="ko-KR" altLang="en-US" sz="1200" dirty="0" err="1" smtClean="0"/>
              <a:t>lv</a:t>
            </a:r>
            <a:r>
              <a:rPr lang="ko-KR" altLang="en-US" sz="1200" dirty="0" smtClean="0"/>
              <a:t> {1} : {</a:t>
            </a:r>
            <a:r>
              <a:rPr lang="ko-KR" altLang="en-US" sz="1200" dirty="0" err="1" smtClean="0"/>
              <a:t>cannon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name</a:t>
            </a:r>
            <a:r>
              <a:rPr lang="ko-KR" altLang="en-US" sz="1200" dirty="0" smtClean="0"/>
              <a:t>}  //0- </a:t>
            </a:r>
            <a:r>
              <a:rPr lang="ko-KR" altLang="en-US" sz="1200" dirty="0" err="1" smtClean="0"/>
              <a:t>index</a:t>
            </a:r>
            <a:r>
              <a:rPr lang="ko-KR" altLang="en-US" sz="1200" dirty="0" smtClean="0"/>
              <a:t>, 1 - </a:t>
            </a:r>
            <a:r>
              <a:rPr lang="ko-KR" altLang="en-US" sz="1200" dirty="0" err="1" smtClean="0"/>
              <a:t>cannon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level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628097" y="1701166"/>
            <a:ext cx="3620803" cy="2392367"/>
          </a:xfrm>
          <a:prstGeom prst="rect">
            <a:avLst/>
          </a:prstGeom>
          <a:solidFill>
            <a:srgbClr val="767C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97" y="857961"/>
            <a:ext cx="5163271" cy="497274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656672" y="1819275"/>
            <a:ext cx="3529363" cy="2274258"/>
            <a:chOff x="6628097" y="1819275"/>
            <a:chExt cx="3529363" cy="227425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5238" t="15619" r="4578" b="17723"/>
            <a:stretch/>
          </p:blipFill>
          <p:spPr>
            <a:xfrm>
              <a:off x="6637020" y="1819275"/>
              <a:ext cx="3505200" cy="40005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3385" t="892" r="4259" b="-1"/>
            <a:stretch/>
          </p:blipFill>
          <p:spPr>
            <a:xfrm>
              <a:off x="6629400" y="2636520"/>
              <a:ext cx="3528060" cy="55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764" t="4886" r="2748" b="61523"/>
            <a:stretch/>
          </p:blipFill>
          <p:spPr>
            <a:xfrm>
              <a:off x="6629400" y="2219324"/>
              <a:ext cx="3520440" cy="47040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/>
            <a:srcRect t="-696" r="1385"/>
            <a:stretch/>
          </p:blipFill>
          <p:spPr>
            <a:xfrm>
              <a:off x="6628097" y="3291832"/>
              <a:ext cx="3513505" cy="47003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t="51814" r="1153" b="5200"/>
            <a:stretch/>
          </p:blipFill>
          <p:spPr>
            <a:xfrm>
              <a:off x="6628097" y="3098804"/>
              <a:ext cx="3521743" cy="20065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/>
            <a:srcRect t="-1552" r="2924"/>
            <a:stretch/>
          </p:blipFill>
          <p:spPr>
            <a:xfrm>
              <a:off x="6628097" y="3619500"/>
              <a:ext cx="3514123" cy="474033"/>
            </a:xfrm>
            <a:prstGeom prst="rect">
              <a:avLst/>
            </a:prstGeom>
          </p:spPr>
        </p:pic>
      </p:grpSp>
      <p:sp>
        <p:nvSpPr>
          <p:cNvPr id="13" name="모서리가 둥근 직사각형 12"/>
          <p:cNvSpPr/>
          <p:nvPr/>
        </p:nvSpPr>
        <p:spPr>
          <a:xfrm>
            <a:off x="1446589" y="3026799"/>
            <a:ext cx="3846285" cy="636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3" idx="3"/>
            <a:endCxn id="6" idx="1"/>
          </p:cNvCxnSpPr>
          <p:nvPr/>
        </p:nvCxnSpPr>
        <p:spPr>
          <a:xfrm flipV="1">
            <a:off x="5292874" y="2915042"/>
            <a:ext cx="1365101" cy="42987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21600" y="1316476"/>
            <a:ext cx="115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Scrolling 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71332" y="4393347"/>
            <a:ext cx="955526" cy="5705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076435" y="6191678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Title scene  </a:t>
            </a:r>
            <a:endParaRPr lang="ko-KR" altLang="en-US" dirty="0"/>
          </a:p>
        </p:txBody>
      </p:sp>
      <p:cxnSp>
        <p:nvCxnSpPr>
          <p:cNvPr id="20" name="꺾인 연결선 19"/>
          <p:cNvCxnSpPr>
            <a:stCxn id="17" idx="2"/>
            <a:endCxn id="19" idx="0"/>
          </p:cNvCxnSpPr>
          <p:nvPr/>
        </p:nvCxnSpPr>
        <p:spPr>
          <a:xfrm rot="5400000">
            <a:off x="3263232" y="5505815"/>
            <a:ext cx="1227792" cy="14393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8497" y="127656"/>
            <a:ext cx="2171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Game over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6935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60" y="273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How to play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802" y="1487740"/>
            <a:ext cx="2539511" cy="2514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57" y="1487739"/>
            <a:ext cx="2569155" cy="25296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153" y="1487739"/>
            <a:ext cx="2499986" cy="2495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628" y="4117721"/>
            <a:ext cx="2539511" cy="2544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489" y="4146498"/>
            <a:ext cx="2510811" cy="251577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165136" y="1487739"/>
            <a:ext cx="955526" cy="5705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6201" y="2652070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Title scene  </a:t>
            </a:r>
            <a:endParaRPr lang="ko-KR" altLang="en-US" dirty="0"/>
          </a:p>
        </p:txBody>
      </p:sp>
      <p:cxnSp>
        <p:nvCxnSpPr>
          <p:cNvPr id="11" name="꺾인 연결선 10"/>
          <p:cNvCxnSpPr>
            <a:stCxn id="9" idx="1"/>
            <a:endCxn id="10" idx="3"/>
          </p:cNvCxnSpPr>
          <p:nvPr/>
        </p:nvCxnSpPr>
        <p:spPr>
          <a:xfrm rot="10800000" flipV="1">
            <a:off x="1793652" y="1773008"/>
            <a:ext cx="371485" cy="106372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443802" y="2080127"/>
            <a:ext cx="456511" cy="5705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0313" y="399932"/>
            <a:ext cx="1375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Next </a:t>
            </a:r>
          </a:p>
          <a:p>
            <a:r>
              <a:rPr lang="en-US" altLang="ko-KR" dirty="0" smtClean="0"/>
              <a:t>guide page</a:t>
            </a:r>
            <a:endParaRPr lang="ko-KR" altLang="en-US" dirty="0"/>
          </a:p>
        </p:txBody>
      </p:sp>
      <p:cxnSp>
        <p:nvCxnSpPr>
          <p:cNvPr id="18" name="꺾인 연결선 17"/>
          <p:cNvCxnSpPr>
            <a:stCxn id="16" idx="0"/>
            <a:endCxn id="17" idx="1"/>
          </p:cNvCxnSpPr>
          <p:nvPr/>
        </p:nvCxnSpPr>
        <p:spPr>
          <a:xfrm rot="5400000" flipH="1" flipV="1">
            <a:off x="4107671" y="1287486"/>
            <a:ext cx="1357029" cy="22825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7" idx="3"/>
            <a:endCxn id="5" idx="0"/>
          </p:cNvCxnSpPr>
          <p:nvPr/>
        </p:nvCxnSpPr>
        <p:spPr>
          <a:xfrm>
            <a:off x="6275946" y="723098"/>
            <a:ext cx="213289" cy="76464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5182118" y="2143453"/>
            <a:ext cx="456511" cy="5705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268660" y="3300390"/>
            <a:ext cx="1375633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prev </a:t>
            </a:r>
          </a:p>
          <a:p>
            <a:r>
              <a:rPr lang="en-US" altLang="ko-KR" dirty="0" smtClean="0"/>
              <a:t>guide page</a:t>
            </a:r>
            <a:endParaRPr lang="ko-KR" altLang="en-US" dirty="0"/>
          </a:p>
        </p:txBody>
      </p:sp>
      <p:cxnSp>
        <p:nvCxnSpPr>
          <p:cNvPr id="29" name="꺾인 연결선 28"/>
          <p:cNvCxnSpPr>
            <a:stCxn id="27" idx="3"/>
            <a:endCxn id="28" idx="3"/>
          </p:cNvCxnSpPr>
          <p:nvPr/>
        </p:nvCxnSpPr>
        <p:spPr>
          <a:xfrm>
            <a:off x="5638629" y="2428723"/>
            <a:ext cx="1005664" cy="1194833"/>
          </a:xfrm>
          <a:prstGeom prst="bentConnector3">
            <a:avLst>
              <a:gd name="adj1" fmla="val 12273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8" idx="1"/>
          </p:cNvCxnSpPr>
          <p:nvPr/>
        </p:nvCxnSpPr>
        <p:spPr>
          <a:xfrm rot="10800000" flipV="1">
            <a:off x="4700530" y="3623556"/>
            <a:ext cx="568131" cy="999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8331086" y="1886109"/>
            <a:ext cx="1828913" cy="15852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7368861" y="658523"/>
            <a:ext cx="4451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All button </a:t>
            </a:r>
            <a:r>
              <a:rPr lang="en-US" altLang="ko-KR" dirty="0" smtClean="0">
                <a:sym typeface="Wingdings" panose="05000000000000000000" pitchFamily="2" charset="2"/>
              </a:rPr>
              <a:t> moving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endParaRPr lang="en-US" altLang="ko-KR" dirty="0" smtClean="0"/>
          </a:p>
          <a:p>
            <a:r>
              <a:rPr lang="en-US" altLang="ko-KR" dirty="0" smtClean="0"/>
              <a:t>Page change </a:t>
            </a:r>
            <a:r>
              <a:rPr lang="en-US" altLang="ko-KR" dirty="0" smtClean="0">
                <a:sym typeface="Wingdings" panose="05000000000000000000" pitchFamily="2" charset="2"/>
              </a:rPr>
              <a:t> contents fade out effect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5947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1120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Game scene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09675" y="1453000"/>
            <a:ext cx="3225800" cy="4351338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시작시</a:t>
            </a:r>
            <a:r>
              <a:rPr lang="ko-KR" altLang="en-US" sz="2000" dirty="0" smtClean="0"/>
              <a:t> 개미 </a:t>
            </a:r>
            <a:r>
              <a:rPr lang="ko-KR" altLang="en-US" sz="2000" dirty="0" err="1" smtClean="0"/>
              <a:t>스폰</a:t>
            </a:r>
            <a:r>
              <a:rPr lang="ko-KR" altLang="en-US" sz="2000" dirty="0" smtClean="0"/>
              <a:t> 남은 시간 표시 </a:t>
            </a:r>
            <a:r>
              <a:rPr lang="en-US" altLang="ko-KR" sz="2000" dirty="0" smtClean="0"/>
              <a:t>(10</a:t>
            </a:r>
            <a:r>
              <a:rPr lang="ko-KR" altLang="en-US" sz="2000" dirty="0" err="1" smtClean="0"/>
              <a:t>초부터인가</a:t>
            </a:r>
            <a:r>
              <a:rPr lang="en-US" altLang="ko-KR" sz="2000" dirty="0" smtClean="0"/>
              <a:t>?)</a:t>
            </a:r>
          </a:p>
          <a:p>
            <a:endParaRPr lang="en-US" altLang="ko-KR" sz="2000" dirty="0"/>
          </a:p>
          <a:p>
            <a:r>
              <a:rPr lang="en-US" altLang="ko-KR" sz="2000" dirty="0" err="1" smtClean="0"/>
              <a:t>Init</a:t>
            </a:r>
            <a:r>
              <a:rPr lang="en-US" altLang="ko-KR" sz="2000" dirty="0" smtClean="0"/>
              <a:t> point : 0</a:t>
            </a:r>
          </a:p>
          <a:p>
            <a:r>
              <a:rPr lang="en-US" altLang="ko-KR" sz="2000" dirty="0" err="1" smtClean="0"/>
              <a:t>Init</a:t>
            </a:r>
            <a:r>
              <a:rPr lang="en-US" altLang="ko-KR" sz="2000" dirty="0" smtClean="0"/>
              <a:t> money : 300</a:t>
            </a:r>
          </a:p>
          <a:p>
            <a:r>
              <a:rPr lang="en-US" altLang="ko-KR" sz="2000" dirty="0" smtClean="0"/>
              <a:t>Level : 1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238" y="1453000"/>
            <a:ext cx="3444123" cy="34373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02" y="1350902"/>
            <a:ext cx="3546222" cy="364151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start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944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60" y="1825625"/>
            <a:ext cx="3791479" cy="38010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679" y="1825624"/>
            <a:ext cx="3737538" cy="3801005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0515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Game scene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6837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Pause button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3621"/>
            <a:ext cx="5010849" cy="510611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1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Game scene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6910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37200" y="1825625"/>
            <a:ext cx="6265333" cy="4351338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가져가는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케익 </a:t>
            </a:r>
            <a:r>
              <a:rPr lang="ko-KR" altLang="en-US" sz="1800" dirty="0" err="1" smtClean="0"/>
              <a:t>클릭시</a:t>
            </a:r>
            <a:r>
              <a:rPr lang="ko-KR" altLang="en-US" sz="1800" dirty="0" smtClean="0"/>
              <a:t> 정보 출력 </a:t>
            </a:r>
            <a:r>
              <a:rPr lang="en-US" altLang="ko-KR" sz="1800" dirty="0" smtClean="0"/>
              <a:t>+ </a:t>
            </a:r>
            <a:r>
              <a:rPr lang="ko-KR" altLang="en-US" sz="1800" dirty="0" smtClean="0"/>
              <a:t>공격</a:t>
            </a:r>
            <a:r>
              <a:rPr lang="en-US" altLang="ko-KR" sz="1800" dirty="0" smtClean="0"/>
              <a:t>? </a:t>
            </a:r>
            <a:r>
              <a:rPr lang="ko-KR" altLang="en-US" sz="1800" dirty="0" smtClean="0"/>
              <a:t>이미지 노출</a:t>
            </a:r>
            <a:endParaRPr lang="en-US" altLang="ko-KR" sz="1800" dirty="0" smtClean="0"/>
          </a:p>
          <a:p>
            <a:r>
              <a:rPr lang="ko-KR" altLang="en-US" sz="1800" dirty="0" smtClean="0"/>
              <a:t>그냥 개미 클릭해도 공격 이미지 노출됨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아마 포커스 공격</a:t>
            </a:r>
            <a:r>
              <a:rPr lang="en-US" altLang="ko-KR" sz="1800" dirty="0" smtClean="0"/>
              <a:t>?)</a:t>
            </a:r>
          </a:p>
          <a:p>
            <a:r>
              <a:rPr lang="ko-KR" altLang="en-US" sz="1800" dirty="0" smtClean="0"/>
              <a:t>개미가 케익을 가져가는 중에 사망 시 케익 반환됨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개미 처치 시 해당 개미 레벨 만큼 </a:t>
            </a:r>
            <a:r>
              <a:rPr lang="en-US" altLang="ko-KR" sz="1800" dirty="0" smtClean="0"/>
              <a:t>point + money</a:t>
            </a:r>
            <a:r>
              <a:rPr lang="ko-KR" altLang="en-US" sz="1800" dirty="0" smtClean="0"/>
              <a:t>획득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개미 </a:t>
            </a:r>
            <a:r>
              <a:rPr lang="ko-KR" altLang="en-US" sz="1800" dirty="0" err="1" smtClean="0"/>
              <a:t>처치시</a:t>
            </a:r>
            <a:r>
              <a:rPr lang="ko-KR" altLang="en-US" sz="1800" dirty="0" smtClean="0"/>
              <a:t> 죽은 개미 이미지 </a:t>
            </a:r>
            <a:r>
              <a:rPr lang="en-US" altLang="ko-KR" sz="1800" dirty="0" smtClean="0"/>
              <a:t>fade out </a:t>
            </a:r>
            <a:r>
              <a:rPr lang="ko-KR" altLang="en-US" sz="1800" dirty="0" smtClean="0"/>
              <a:t>되면서 사라짐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 smtClean="0"/>
          </a:p>
          <a:p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4" y="1244852"/>
            <a:ext cx="2328543" cy="230611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1"/>
            <a:ext cx="105156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Game scene</a:t>
            </a:r>
            <a:endParaRPr lang="ko-KR" altLang="en-US" sz="2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5" b="74222"/>
          <a:stretch/>
        </p:blipFill>
        <p:spPr>
          <a:xfrm>
            <a:off x="9939865" y="596449"/>
            <a:ext cx="822601" cy="83799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9478971" y="161752"/>
            <a:ext cx="174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공격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957" y="1244852"/>
            <a:ext cx="2366910" cy="2329414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ant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7263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387</Words>
  <Application>Microsoft Office PowerPoint</Application>
  <PresentationFormat>와이드스크린</PresentationFormat>
  <Paragraphs>83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How to play</vt:lpstr>
      <vt:lpstr>Game scene</vt:lpstr>
      <vt:lpstr>PowerPoint 프레젠테이션</vt:lpstr>
      <vt:lpstr>Pause button</vt:lpstr>
      <vt:lpstr>ant</vt:lpstr>
      <vt:lpstr>ant</vt:lpstr>
      <vt:lpstr>배치된 캐논 클릭 시. 공격 범위 표시 및 의미를 알수없는 라인 회전  배치 불가 영역 존재. (1 , 2) 배치 하려할때는 공격범위+ 배치가능여부 표시? 뜸 </vt:lpstr>
      <vt:lpstr>PowerPoint 프레젠테이션</vt:lpstr>
      <vt:lpstr>업그레이드 트리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KGA_30</dc:creator>
  <cp:lastModifiedBy>KGA_30</cp:lastModifiedBy>
  <cp:revision>54</cp:revision>
  <dcterms:created xsi:type="dcterms:W3CDTF">2023-02-06T02:35:21Z</dcterms:created>
  <dcterms:modified xsi:type="dcterms:W3CDTF">2023-02-07T06:10:58Z</dcterms:modified>
</cp:coreProperties>
</file>